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7" r:id="rId16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2" Type="http://schemas.openxmlformats.org/officeDocument/2006/relationships/slide" Target="slides/slide9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7" name="Shape 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Google Shape;4518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9" name="Google Shape;4519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0" name="Google Shape;4520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8.gif"/></Relationships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1" name="Shape 4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2" name="Google Shape;4522;p6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925" y="2071324"/>
            <a:ext cx="4250531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3" name="Google Shape;4523;p648"/>
          <p:cNvSpPr txBox="1"/>
          <p:nvPr>
            <p:ph idx="1" type="body"/>
          </p:nvPr>
        </p:nvSpPr>
        <p:spPr>
          <a:xfrm>
            <a:off x="323850" y="742950"/>
            <a:ext cx="5667300" cy="214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4" name="Google Shape;4524;p648"/>
          <p:cNvSpPr txBox="1"/>
          <p:nvPr>
            <p:ph idx="2" type="body"/>
          </p:nvPr>
        </p:nvSpPr>
        <p:spPr>
          <a:xfrm>
            <a:off x="304800" y="394335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93939"/>
              </a:buClr>
              <a:buSzPts val="1400"/>
              <a:buFont typeface="Arial"/>
              <a:buNone/>
            </a:pPr>
            <a:r>
              <a:rPr b="0" i="0" lang="zh-CN" sz="18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The process, in Datasheet view.</a:t>
            </a:r>
            <a:endParaRPr b="0" i="0" sz="1800" u="none" cap="none" strike="noStrike">
              <a:solidFill>
                <a:srgbClr val="3939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5" name="Google Shape;4525;p648"/>
          <p:cNvSpPr txBox="1"/>
          <p:nvPr>
            <p:ph idx="3" type="body"/>
          </p:nvPr>
        </p:nvSpPr>
        <p:spPr>
          <a:xfrm>
            <a:off x="6248400" y="557213"/>
            <a:ext cx="2667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Datasheet view 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a visual way to create a table.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6" name="Google Shape;4526;p648"/>
          <p:cNvSpPr txBox="1"/>
          <p:nvPr>
            <p:ph idx="4" type="body"/>
          </p:nvPr>
        </p:nvSpPr>
        <p:spPr>
          <a:xfrm>
            <a:off x="6248400" y="1157288"/>
            <a:ext cx="26670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add your fields, click the first blank field header – the words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Add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That starts a menu of data types, and you select a data type for the field. After that, the field header then becomes available for writing, so...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7" name="Google Shape;4527;p648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